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479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09" y="3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1.xml"/><Relationship Id="rId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984038-BB07-3C20-350A-181F9A2B37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2AFC148-DF71-92E4-5A9E-539181A0C4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84D71A8-6203-8B16-9700-8F968BC45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0D4A-48BF-42F9-AB59-7D53661209D3}" type="datetimeFigureOut">
              <a:rPr kumimoji="1" lang="ja-JP" altLang="en-US" smtClean="0"/>
              <a:t>2022/11/26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767BCBB-8255-E44E-3897-36E0B13C6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DC9F187-2CF3-80B8-9E84-E41FB821B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DF7A0-9ECB-433E-A4A8-BB831734B6B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3102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5F9D07F-B12A-EEEC-4B3F-A373A5B55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1310724-1C24-4146-6B3B-5D38966089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343BF71-1527-2398-64C7-18BD5FD7A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0D4A-48BF-42F9-AB59-7D53661209D3}" type="datetimeFigureOut">
              <a:rPr kumimoji="1" lang="ja-JP" altLang="en-US" smtClean="0"/>
              <a:t>2022/11/26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0154434-01DA-C216-4E01-772EAC677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CA96208-D38F-E65F-8434-203D04EE1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DF7A0-9ECB-433E-A4A8-BB831734B6B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56690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2217596-B63C-43D8-F2A3-400FCB5615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FA06201-54E5-0DCB-9575-9DA248B4BB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93BD727-722D-0296-8D4D-8A310281C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0D4A-48BF-42F9-AB59-7D53661209D3}" type="datetimeFigureOut">
              <a:rPr kumimoji="1" lang="ja-JP" altLang="en-US" smtClean="0"/>
              <a:t>2022/11/26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5B71CA7-BB2C-7984-48FA-A304BCC9B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F820550-4AA7-0C37-2DC2-AE253CA5E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DF7A0-9ECB-433E-A4A8-BB831734B6B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54872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A5209-91B7-438C-8105-DE9AB2CC8C7A}" type="datetimeFigureOut">
              <a:rPr kumimoji="1" lang="ja-JP" altLang="en-US" smtClean="0"/>
              <a:t>2022/11/26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9F5BF-E53B-4770-BF4C-6E03E907EC5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03645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A5209-91B7-438C-8105-DE9AB2CC8C7A}" type="datetimeFigureOut">
              <a:rPr kumimoji="1" lang="ja-JP" altLang="en-US" smtClean="0"/>
              <a:t>2022/11/26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9F5BF-E53B-4770-BF4C-6E03E907EC5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1638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DADC523-7566-5D5F-BED3-8EBAF9E5A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4F1FC5A-7A2D-B940-F2E5-B635E0CA9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726BE9A-97E9-4E0B-A9FB-E8C1EF14D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0D4A-48BF-42F9-AB59-7D53661209D3}" type="datetimeFigureOut">
              <a:rPr kumimoji="1" lang="ja-JP" altLang="en-US" smtClean="0"/>
              <a:t>2022/11/26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AA4D41B-F485-10EF-1F85-57CAE54A4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C3F4745-DDB2-CD72-3EB1-84DA5A6FB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DF7A0-9ECB-433E-A4A8-BB831734B6B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5475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EDB771C-7E05-5097-92F3-D49583832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8A6CBEA-A513-47B9-DAFB-C63BB8C24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4EF3F5F-6DD2-4D41-6DF5-B3FA038A7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0D4A-48BF-42F9-AB59-7D53661209D3}" type="datetimeFigureOut">
              <a:rPr kumimoji="1" lang="ja-JP" altLang="en-US" smtClean="0"/>
              <a:t>2022/11/26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1F2F32-C606-3EE3-8797-5614E00DB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3C06D4F-C580-DAAF-40FA-8127CB841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DF7A0-9ECB-433E-A4A8-BB831734B6B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1684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6FA9082-7328-E767-7C45-6B123D1AE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2B46763-663C-7953-B7F8-3777F13469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D4346AD-56FF-5AD8-78BD-AE554A73EF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0FDBC15-A8EB-BD79-0467-CD17EA1EF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0D4A-48BF-42F9-AB59-7D53661209D3}" type="datetimeFigureOut">
              <a:rPr kumimoji="1" lang="ja-JP" altLang="en-US" smtClean="0"/>
              <a:t>2022/11/26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2485B57-70B3-1085-8F26-542D0995A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1836AD2-8109-3DA1-A497-365126706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DF7A0-9ECB-433E-A4A8-BB831734B6B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2104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E3CC10-6956-DC75-531C-F78094D50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7BEA333-5542-3AE1-07CC-17E313BD5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10C0550-526B-6598-6945-3DD71030C4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9683D6C-EBFC-FC0E-B39B-63B60B5DA7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19533CF-6631-68D0-A9C9-A24758EA89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4B633E3A-19B0-5ECB-40FD-DAFE3449E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0D4A-48BF-42F9-AB59-7D53661209D3}" type="datetimeFigureOut">
              <a:rPr kumimoji="1" lang="ja-JP" altLang="en-US" smtClean="0"/>
              <a:t>2022/11/26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5FBEA4D4-E8D8-FC31-3850-8A46068D9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80F8C08-50B9-F84E-7093-6DEAB5BCB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DF7A0-9ECB-433E-A4A8-BB831734B6B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0968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BD7BA9E-50FA-DD36-2404-DF3285E17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81D77C2-654A-E7FF-A3B6-BF8E4ADF1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0D4A-48BF-42F9-AB59-7D53661209D3}" type="datetimeFigureOut">
              <a:rPr kumimoji="1" lang="ja-JP" altLang="en-US" smtClean="0"/>
              <a:t>2022/11/26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8B80423-E7BD-AF95-DAEA-073EC969C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3432C6E-280B-9AD2-7C2E-0B543B5D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DF7A0-9ECB-433E-A4A8-BB831734B6B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1430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D716E245-38EE-364A-9B8F-2C00681CF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0D4A-48BF-42F9-AB59-7D53661209D3}" type="datetimeFigureOut">
              <a:rPr kumimoji="1" lang="ja-JP" altLang="en-US" smtClean="0"/>
              <a:t>2022/11/26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26677D0-5B6B-F43D-6193-29A47575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DD2F55A-786D-9EAF-CB8C-041C00FA7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DF7A0-9ECB-433E-A4A8-BB831734B6B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3344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C0EC7F9-4864-6D6B-FB93-CC034C8B3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E531591-596F-2565-BDAD-6EDF640A38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E17D680-A37A-A1BF-3B8F-60A21E0CD9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648BE25-5A1F-2732-9851-658B0CB04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0D4A-48BF-42F9-AB59-7D53661209D3}" type="datetimeFigureOut">
              <a:rPr kumimoji="1" lang="ja-JP" altLang="en-US" smtClean="0"/>
              <a:t>2022/11/26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79C66CE-37DB-70F0-E2CE-8692B8B01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878D7E5-69B8-FECB-1652-147CBC059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DF7A0-9ECB-433E-A4A8-BB831734B6B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5074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A561F03-C29A-A9DE-520C-ACCD12D4A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ABF11D9-15F3-AB92-6D84-652D64D303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6DD2382-DEB5-C0B9-31DF-7051CAC76B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6AE8FCB-7073-4310-E4D6-287FF01D7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0D4A-48BF-42F9-AB59-7D53661209D3}" type="datetimeFigureOut">
              <a:rPr kumimoji="1" lang="ja-JP" altLang="en-US" smtClean="0"/>
              <a:t>2022/11/26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ECB1E98-E561-FF5B-2D78-59BB3C3DE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D660D52-37D2-BFB7-3305-CA72EC310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DF7A0-9ECB-433E-A4A8-BB831734B6B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8138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DF106E7-15C7-C600-F0C9-0F889C2EB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809BC24-973D-0616-CC22-BFF2917E99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C90D203-FEA9-7A17-3829-62AC8060C6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50D4A-48BF-42F9-AB59-7D53661209D3}" type="datetimeFigureOut">
              <a:rPr kumimoji="1" lang="ja-JP" altLang="en-US" smtClean="0"/>
              <a:t>2022/11/26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7929909-7856-55E9-2F30-34D02AFAFA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F8765E2-386F-0B46-B583-054F9F43DF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CDF7A0-9ECB-433E-A4A8-BB831734B6B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8873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DA5209-91B7-438C-8105-DE9AB2CC8C7A}" type="datetimeFigureOut">
              <a:rPr kumimoji="1" lang="ja-JP" altLang="en-US" smtClean="0"/>
              <a:t>2022/11/26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89F5BF-E53B-4770-BF4C-6E03E907EC5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9808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avi"/><Relationship Id="rId7" Type="http://schemas.openxmlformats.org/officeDocument/2006/relationships/image" Target="../media/image2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3.xml"/><Relationship Id="rId4" Type="http://schemas.openxmlformats.org/officeDocument/2006/relationships/video" Target="../media/media2.avi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msd_impulse">
            <a:hlinkClick r:id="" action="ppaction://media"/>
            <a:extLst>
              <a:ext uri="{FF2B5EF4-FFF2-40B4-BE49-F238E27FC236}">
                <a16:creationId xmlns:a16="http://schemas.microsoft.com/office/drawing/2014/main" id="{548CFD49-C194-43A5-97B8-4BCBE1A054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9505" r="16398" b="9568"/>
          <a:stretch/>
        </p:blipFill>
        <p:spPr>
          <a:xfrm>
            <a:off x="1904104" y="1456924"/>
            <a:ext cx="4787152" cy="5065534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EBD041CD-9B3C-4542-9B54-155ADBC0A982}"/>
              </a:ext>
            </a:extLst>
          </p:cNvPr>
          <p:cNvSpPr/>
          <p:nvPr/>
        </p:nvSpPr>
        <p:spPr>
          <a:xfrm>
            <a:off x="0" y="611324"/>
            <a:ext cx="12192000" cy="522000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游ゴシック" panose="020F0502020204030204"/>
                <a:ea typeface="游ゴシック" panose="020B0400000000000000" pitchFamily="50" charset="-128"/>
                <a:cs typeface="+mn-cs"/>
              </a:rPr>
              <a:t>　　</a:t>
            </a:r>
            <a:r>
              <a:rPr kumimoji="1" lang="en-US" altLang="ja-JP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游ゴシック" panose="020F0502020204030204"/>
                <a:ea typeface="游ゴシック" panose="020B0400000000000000" pitchFamily="50" charset="-128"/>
                <a:cs typeface="+mn-cs"/>
              </a:rPr>
              <a:t>2.3.1  </a:t>
            </a:r>
            <a:r>
              <a:rPr kumimoji="1" lang="ja-JP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游ゴシック" panose="020F0502020204030204"/>
                <a:ea typeface="游ゴシック" panose="020B0400000000000000" pitchFamily="50" charset="-128"/>
                <a:cs typeface="+mn-cs"/>
              </a:rPr>
              <a:t>インパルス応答</a:t>
            </a:r>
            <a:endParaRPr kumimoji="1" lang="en-US" altLang="ja-JP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1702F0E7-C4E4-4090-80D9-2D9A1BC85886}"/>
              </a:ext>
            </a:extLst>
          </p:cNvPr>
          <p:cNvSpPr/>
          <p:nvPr/>
        </p:nvSpPr>
        <p:spPr>
          <a:xfrm>
            <a:off x="0" y="0"/>
            <a:ext cx="12192000" cy="583758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游ゴシック" panose="020F0502020204030204"/>
                <a:ea typeface="游ゴシック" panose="020B0400000000000000" pitchFamily="50" charset="-128"/>
                <a:cs typeface="+mn-cs"/>
              </a:rPr>
              <a:t>　</a:t>
            </a:r>
            <a:r>
              <a:rPr kumimoji="1" lang="en-US" altLang="ja-JP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游ゴシック" panose="020F0502020204030204"/>
                <a:ea typeface="游ゴシック" panose="020B0400000000000000" pitchFamily="50" charset="-128"/>
                <a:cs typeface="+mn-cs"/>
              </a:rPr>
              <a:t>2.3  </a:t>
            </a:r>
            <a:r>
              <a:rPr kumimoji="1" lang="ja-JP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游ゴシック" panose="020F0502020204030204"/>
                <a:ea typeface="游ゴシック" panose="020B0400000000000000" pitchFamily="50" charset="-128"/>
                <a:cs typeface="+mn-cs"/>
              </a:rPr>
              <a:t>時間応答の計算</a:t>
            </a:r>
          </a:p>
        </p:txBody>
      </p:sp>
      <p:pic>
        <p:nvPicPr>
          <p:cNvPr id="55" name="Picture 12" descr="ハンマーのイラスト画像">
            <a:extLst>
              <a:ext uri="{FF2B5EF4-FFF2-40B4-BE49-F238E27FC236}">
                <a16:creationId xmlns:a16="http://schemas.microsoft.com/office/drawing/2014/main" id="{675A6565-2ECC-4B39-B01A-F9DAD53436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638862" y="3527759"/>
            <a:ext cx="641037" cy="1187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lot_msd_impulse">
            <a:hlinkClick r:id="" action="ppaction://media"/>
            <a:extLst>
              <a:ext uri="{FF2B5EF4-FFF2-40B4-BE49-F238E27FC236}">
                <a16:creationId xmlns:a16="http://schemas.microsoft.com/office/drawing/2014/main" id="{B41EB0D9-CD5A-4F5B-96D7-055E0E69DB3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 rot="5400000">
            <a:off x="6480556" y="1832403"/>
            <a:ext cx="5334000" cy="3990975"/>
          </a:xfrm>
          <a:prstGeom prst="rect">
            <a:avLst/>
          </a:prstGeom>
        </p:spPr>
      </p:pic>
      <p:sp>
        <p:nvSpPr>
          <p:cNvPr id="61" name="楕円 60">
            <a:extLst>
              <a:ext uri="{FF2B5EF4-FFF2-40B4-BE49-F238E27FC236}">
                <a16:creationId xmlns:a16="http://schemas.microsoft.com/office/drawing/2014/main" id="{18965480-8B41-47AB-B11B-B539DC62E84F}"/>
              </a:ext>
            </a:extLst>
          </p:cNvPr>
          <p:cNvSpPr/>
          <p:nvPr/>
        </p:nvSpPr>
        <p:spPr>
          <a:xfrm>
            <a:off x="959380" y="1456924"/>
            <a:ext cx="1690523" cy="1690523"/>
          </a:xfrm>
          <a:prstGeom prst="ellipse">
            <a:avLst/>
          </a:prstGeom>
          <a:solidFill>
            <a:schemeClr val="bg1">
              <a:lumMod val="95000"/>
            </a:schemeClr>
          </a:solidFill>
          <a:ln w="76200">
            <a:solidFill>
              <a:srgbClr val="2660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2660AC"/>
                </a:solidFill>
                <a:effectLst/>
                <a:uLnTx/>
                <a:uFillTx/>
                <a:latin typeface="游ゴシック" panose="020F0502020204030204"/>
                <a:ea typeface="游ゴシック" panose="020B0400000000000000" pitchFamily="50" charset="-128"/>
                <a:cs typeface="+mn-cs"/>
              </a:rPr>
              <a:t>衝撃</a:t>
            </a:r>
            <a:endParaRPr kumimoji="1" lang="en-US" altLang="ja-JP" sz="3600" b="1" i="0" u="none" strike="noStrike" kern="1200" cap="none" spc="0" normalizeH="0" baseline="0" noProof="0" dirty="0">
              <a:ln>
                <a:noFill/>
              </a:ln>
              <a:solidFill>
                <a:srgbClr val="2660AC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0350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autoRev="1" fill="remove" nodeType="after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0.00938 4.07407E-6 L 0.13802 -0.0018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70" y="-9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010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000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6"/>
                </p:tgtEl>
              </p:cMediaNode>
            </p:video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9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テーマ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11</Words>
  <Application>Microsoft Office PowerPoint</Application>
  <PresentationFormat>ワイド画面</PresentationFormat>
  <Paragraphs>3</Paragraphs>
  <Slides>1</Slides>
  <Notes>0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1</vt:i4>
      </vt:variant>
    </vt:vector>
  </HeadingPairs>
  <TitlesOfParts>
    <vt:vector size="6" baseType="lpstr">
      <vt:lpstr>游ゴシック</vt:lpstr>
      <vt:lpstr>游ゴシック Light</vt:lpstr>
      <vt:lpstr>Arial</vt:lpstr>
      <vt:lpstr>Office テーマ</vt:lpstr>
      <vt:lpstr>1_Office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川田 昌克_舞鶴</dc:creator>
  <cp:lastModifiedBy>川田 昌克_舞鶴</cp:lastModifiedBy>
  <cp:revision>3</cp:revision>
  <dcterms:created xsi:type="dcterms:W3CDTF">2022-11-26T09:59:36Z</dcterms:created>
  <dcterms:modified xsi:type="dcterms:W3CDTF">2022-11-26T10:15:18Z</dcterms:modified>
</cp:coreProperties>
</file>

<file path=docProps/thumbnail.jpeg>
</file>